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12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Bright And Well Presented One Bedroom Top Floor Retirement Apartment Located In A Sought After Development Only A Short Distance From Exmouth Town Centre And Sea Front</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 • Fitted Kitchen • Double Bedroom With Built-In Wardrobe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Shower Room/WC • Sun Balcony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Night Storage Heating • Pleasant Open Outlook • Excellent Communal Facilities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124,950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39 Admirals Court, Rolle Road, Exmouth, EX8 2BH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204FC021-3A08-52C6-BBD6-C561BD93D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631" y="2613067"/>
            <a:ext cx="6374315" cy="44573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3AE66AD-63D2-E123-AD70-24044F79F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544838"/>
            <a:ext cx="3148643"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5059E2E-0F20-3198-5336-B5E965406A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2" y="544839"/>
            <a:ext cx="3159624"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B554AAEA-18D9-16AE-25C3-29630C4122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132" y="3113639"/>
            <a:ext cx="314421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8A239F6B-AC85-E1ED-D09C-BE0F926267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1" y="3101868"/>
            <a:ext cx="3159624" cy="2193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171D2643-0EAE-0C9D-F938-9AB68CFC8A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957" y="5402369"/>
            <a:ext cx="3159623" cy="2262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3F3B994F-838C-D12B-3B08-B3D016D55B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1" y="5417577"/>
            <a:ext cx="3159623" cy="2247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E653CDEF-13B7-F1CE-135E-D3AC89883B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0714" y="7772240"/>
            <a:ext cx="2895311" cy="17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05109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39 Admirals Court, Rolle Road, Exmouth, EX8 2BH</a:t>
            </a:r>
          </a:p>
          <a:p>
            <a:br>
              <a:rPr lang="en-GB" sz="125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Admirals Court was constructed by McCarthy and Stone and is arranged over three floors, each served by a lift and stairs. There are superb communal facilities which include a residents lounge, laundry room, library, a guest bedroom suite and attractive communal gardens. The house manager can be contacted from various points within each property in case of an emergency. For periods when the house manager is off duty there is a 24 hour emergency careline response system. It is a condition of the purchase that residents be over 60 years of age and in the event of a couple, one must be over 60 and the other over 55.</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Communal door entry system giving access to communal areas with stairs and lift to all floors. The apartment is located on </a:t>
            </a:r>
            <a:r>
              <a:rPr lang="en-GB" sz="1200" b="1" dirty="0">
                <a:latin typeface="Helvetica" panose="020B0604020202020204" pitchFamily="34" charset="0"/>
                <a:cs typeface="Helvetica" panose="020B0604020202020204" pitchFamily="34" charset="0"/>
              </a:rPr>
              <a:t>SECOND FLOOR</a:t>
            </a:r>
            <a:r>
              <a:rPr lang="en-GB" sz="1200" dirty="0">
                <a:latin typeface="Helvetica" panose="020B0604020202020204" pitchFamily="34" charset="0"/>
                <a:cs typeface="Helvetica" panose="020B0604020202020204" pitchFamily="34" charset="0"/>
              </a:rPr>
              <a:t>. Own private front door with spy hole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With door entry intercom; access to good size storage / </a:t>
            </a:r>
            <a:r>
              <a:rPr lang="en-GB" sz="1200">
                <a:latin typeface="Helvetica" panose="020B0604020202020204" pitchFamily="34" charset="0"/>
                <a:cs typeface="Helvetica" panose="020B0604020202020204" pitchFamily="34" charset="0"/>
              </a:rPr>
              <a:t>linen cupboard with </a:t>
            </a:r>
            <a:r>
              <a:rPr lang="en-GB" sz="1200" dirty="0">
                <a:latin typeface="Helvetica" panose="020B0604020202020204" pitchFamily="34" charset="0"/>
                <a:cs typeface="Helvetica" panose="020B0604020202020204" pitchFamily="34" charset="0"/>
              </a:rPr>
              <a:t>slatted shelving, coved ceiling and light; coats cupboard housing the electric consumer unit; coved ceiling; smoke detector.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 DINING ROOM:</a:t>
            </a:r>
            <a:r>
              <a:rPr lang="en-GB" sz="1200" dirty="0">
                <a:latin typeface="Helvetica" panose="020B0604020202020204" pitchFamily="34" charset="0"/>
                <a:cs typeface="Helvetica" panose="020B0604020202020204" pitchFamily="34" charset="0"/>
              </a:rPr>
              <a:t> 19' 10" x 10' 8" (6.05m x 3.25m) A bright and spacious room with UPVC double glazed window and UPVC double glazed door giving access to SUN BALCONY enjoying a pleasant open outlook with sea and coastline glimpses; attractive fire surround housing electric coal effect fire; night storage heater; television / FM point; telephone point; coved ceiling; emergency care line cord; double doors with patterned glass leading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7' 8" x 7' 6" (2.34m x 2.29m) approximate overall measurement. Fitted with a range of patterned work top surfaces; range of base cupboards, drawer units and appliance space beneath work surfaces; matching range of wall units at eye-level; inset stainless steel single drainer sink unit; inset four ring electric hob with extractor hood over; built-in oven with cupboards above and below; tiled surrounds; wall mounted electric heater; emergency care line cord; coved ceiling; UPVC double glazed window to the front aspect enjoying sea and coastline glimpses.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a:t>
            </a:r>
            <a:r>
              <a:rPr lang="en-GB" sz="1200" dirty="0">
                <a:latin typeface="Helvetica" panose="020B0604020202020204" pitchFamily="34" charset="0"/>
                <a:cs typeface="Helvetica" panose="020B0604020202020204" pitchFamily="34" charset="0"/>
              </a:rPr>
              <a:t>15' 5" x 9' 2" (4.7m x 2.79m) UPVC double glazed window to front aspect; emergency care line cord; telephone point; built-in mirror fronted wardrobes with clothes rail and shelf; coved ceiling; night storage heater; television / FM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 / WC: </a:t>
            </a:r>
            <a:r>
              <a:rPr lang="en-GB" sz="1200" dirty="0">
                <a:latin typeface="Helvetica" panose="020B0604020202020204" pitchFamily="34" charset="0"/>
                <a:cs typeface="Helvetica" panose="020B0604020202020204" pitchFamily="34" charset="0"/>
              </a:rPr>
              <a:t>Comprising of a double width tiled shower cubicle with hand rails and shower unit; wash hand basin set in display surface with cupboards beneath, fitted mirror and light / shaver socket over; WC; fully tiled walls; electric wall heater; coved ceiling; electric heated towel rail.</a:t>
            </a: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Admirals court enjoys areas of communal gardens that surround the property and a communal parking area.</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The property is leasehold and has 103 years remaining. The service charge from 1st September 2024 is £3574.22 and the ground rent £365.00.</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66D33063-F172-CCDF-1CC5-BA17127C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033" y="1612232"/>
            <a:ext cx="5029175" cy="661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850</Words>
  <Application>Microsoft Office PowerPoint</Application>
  <PresentationFormat>Custom</PresentationFormat>
  <Paragraphs>102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21</cp:revision>
  <cp:lastPrinted>2024-10-16T09:11:47Z</cp:lastPrinted>
  <dcterms:created xsi:type="dcterms:W3CDTF">2023-03-19T13:39:10Z</dcterms:created>
  <dcterms:modified xsi:type="dcterms:W3CDTF">2024-10-16T09:11:48Z</dcterms:modified>
</cp:coreProperties>
</file>